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13/12/2019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13/12/2019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4712" y="665163"/>
            <a:ext cx="8791575" cy="534987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TP.HCM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94711" y="1444751"/>
            <a:ext cx="8791575" cy="693007"/>
          </a:xfr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KHOA ĐIỆN – ĐIỆN TỬ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2778125"/>
            <a:ext cx="1209923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44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Mô</a:t>
            </a:r>
            <a:r>
              <a:rPr lang="en-US" sz="44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44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44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44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khoa</a:t>
            </a:r>
            <a:r>
              <a:rPr lang="en-US" sz="44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44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minh </a:t>
            </a:r>
          </a:p>
          <a:p>
            <a:pPr algn="ctr">
              <a:spcBef>
                <a:spcPts val="600"/>
              </a:spcBef>
            </a:pP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bối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Mạng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Nghệ</a:t>
            </a:r>
            <a:r>
              <a:rPr lang="en-US" sz="4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4.0</a:t>
            </a:r>
          </a:p>
        </p:txBody>
      </p:sp>
    </p:spTree>
    <p:extLst>
      <p:ext uri="{BB962C8B-B14F-4D97-AF65-F5344CB8AC3E}">
        <p14:creationId xmlns:p14="http://schemas.microsoft.com/office/powerpoint/2010/main" val="330024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4525" y="295275"/>
            <a:ext cx="8724899" cy="771525"/>
          </a:xfr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4800" b="1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KHOA ĐIỆN – ĐIỆN TỬ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3183" y="1866900"/>
            <a:ext cx="4773268" cy="60960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200">
                <a:solidFill>
                  <a:schemeClr val="accent4">
                    <a:lumMod val="75000"/>
                  </a:schemeClr>
                </a:solidFill>
              </a:rPr>
              <a:t>TỔ BỘ MÔN</a:t>
            </a:r>
            <a:endParaRPr lang="en-US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05675" y="1866900"/>
            <a:ext cx="4310564" cy="60960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DOANH NGHIỆP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0538" y="2981325"/>
            <a:ext cx="1233987" cy="116204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2400" dirty="0" err="1">
                <a:solidFill>
                  <a:schemeClr val="accent2">
                    <a:lumMod val="75000"/>
                  </a:schemeClr>
                </a:solidFill>
              </a:rPr>
              <a:t>Giảng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75000"/>
                  </a:schemeClr>
                </a:solidFill>
              </a:rPr>
              <a:t>viên</a:t>
            </a:r>
            <a:endParaRPr lang="en-US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1663" y="3000375"/>
            <a:ext cx="1729287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</a:rPr>
              <a:t>Hồ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</a:rPr>
              <a:t>sơ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</a:rPr>
              <a:t>chuyên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3">
                    <a:lumMod val="75000"/>
                  </a:schemeClr>
                </a:solidFill>
              </a:rPr>
              <a:t>môn</a:t>
            </a:r>
            <a:endParaRPr lang="en-US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38088" y="3000375"/>
            <a:ext cx="1786437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2400" dirty="0" err="1">
                <a:solidFill>
                  <a:srgbClr val="002060"/>
                </a:solidFill>
              </a:rPr>
              <a:t>Chương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trình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đào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tạo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1663" y="3000375"/>
            <a:ext cx="1233987" cy="114934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2400" dirty="0" err="1">
                <a:solidFill>
                  <a:srgbClr val="FF0000"/>
                </a:solidFill>
              </a:rPr>
              <a:t>Thiết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bị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>
            <a:cxnSpLocks/>
          </p:cNvCxnSpPr>
          <p:nvPr/>
        </p:nvCxnSpPr>
        <p:spPr>
          <a:xfrm>
            <a:off x="3790950" y="1076324"/>
            <a:ext cx="0" cy="79057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6" idx="0"/>
          </p:cNvCxnSpPr>
          <p:nvPr/>
        </p:nvCxnSpPr>
        <p:spPr>
          <a:xfrm>
            <a:off x="9460957" y="1066800"/>
            <a:ext cx="0" cy="80010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stCxn id="5" idx="2"/>
            <a:endCxn id="7" idx="0"/>
          </p:cNvCxnSpPr>
          <p:nvPr/>
        </p:nvCxnSpPr>
        <p:spPr>
          <a:xfrm flipH="1">
            <a:off x="1297532" y="2476500"/>
            <a:ext cx="2202285" cy="5048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  <a:stCxn id="5" idx="2"/>
            <a:endCxn id="8" idx="0"/>
          </p:cNvCxnSpPr>
          <p:nvPr/>
        </p:nvCxnSpPr>
        <p:spPr>
          <a:xfrm flipH="1">
            <a:off x="2926307" y="2476500"/>
            <a:ext cx="573510" cy="5238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cxnSpLocks/>
            <a:stCxn id="5" idx="2"/>
            <a:endCxn id="9" idx="0"/>
          </p:cNvCxnSpPr>
          <p:nvPr/>
        </p:nvCxnSpPr>
        <p:spPr>
          <a:xfrm>
            <a:off x="3499817" y="2476500"/>
            <a:ext cx="1331490" cy="5238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  <a:stCxn id="5" idx="2"/>
            <a:endCxn id="10" idx="0"/>
          </p:cNvCxnSpPr>
          <p:nvPr/>
        </p:nvCxnSpPr>
        <p:spPr>
          <a:xfrm>
            <a:off x="3499817" y="2476500"/>
            <a:ext cx="2988840" cy="5238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512218" y="5448300"/>
            <a:ext cx="3529512" cy="65722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32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dirty="0" err="1">
                <a:solidFill>
                  <a:schemeClr val="accent4">
                    <a:lumMod val="50000"/>
                  </a:schemeClr>
                </a:solidFill>
              </a:rPr>
              <a:t>Sinh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  </a:t>
            </a:r>
            <a:r>
              <a:rPr lang="en-US" dirty="0" err="1">
                <a:solidFill>
                  <a:schemeClr val="accent4">
                    <a:lumMod val="50000"/>
                  </a:schemeClr>
                </a:solidFill>
              </a:rPr>
              <a:t>viên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25" name="Elbow Connector 24"/>
          <p:cNvCxnSpPr>
            <a:stCxn id="8" idx="2"/>
          </p:cNvCxnSpPr>
          <p:nvPr/>
        </p:nvCxnSpPr>
        <p:spPr>
          <a:xfrm rot="5400000">
            <a:off x="2600077" y="4469605"/>
            <a:ext cx="652460" cy="1"/>
          </a:xfrm>
          <a:prstGeom prst="bentConnector3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10" idx="2"/>
          </p:cNvCxnSpPr>
          <p:nvPr/>
        </p:nvCxnSpPr>
        <p:spPr>
          <a:xfrm rot="5400000">
            <a:off x="6164537" y="4471715"/>
            <a:ext cx="646115" cy="2127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7" idx="2"/>
          </p:cNvCxnSpPr>
          <p:nvPr/>
        </p:nvCxnSpPr>
        <p:spPr>
          <a:xfrm rot="5400000">
            <a:off x="971300" y="4469603"/>
            <a:ext cx="652464" cy="127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9" idx="2"/>
          </p:cNvCxnSpPr>
          <p:nvPr/>
        </p:nvCxnSpPr>
        <p:spPr>
          <a:xfrm flipH="1">
            <a:off x="4831306" y="4143375"/>
            <a:ext cx="1" cy="65246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297531" y="4795835"/>
            <a:ext cx="5188995" cy="0"/>
          </a:xfrm>
          <a:prstGeom prst="line">
            <a:avLst/>
          </a:prstGeom>
          <a:ln w="381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>
            <a:endCxn id="23" idx="1"/>
          </p:cNvCxnSpPr>
          <p:nvPr/>
        </p:nvCxnSpPr>
        <p:spPr>
          <a:xfrm rot="16200000" flipH="1">
            <a:off x="3661045" y="4925740"/>
            <a:ext cx="981078" cy="721268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Elbow Connector 47"/>
          <p:cNvCxnSpPr>
            <a:stCxn id="6" idx="2"/>
            <a:endCxn id="23" idx="3"/>
          </p:cNvCxnSpPr>
          <p:nvPr/>
        </p:nvCxnSpPr>
        <p:spPr>
          <a:xfrm rot="5400000">
            <a:off x="7101138" y="3417093"/>
            <a:ext cx="3300413" cy="1419227"/>
          </a:xfrm>
          <a:prstGeom prst="bentConnector2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74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49" y="0"/>
            <a:ext cx="9102725" cy="68419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14" y="2373208"/>
            <a:ext cx="27940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4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2.59259E-6 L -0.38685 0.3465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9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9855" y="2095500"/>
            <a:ext cx="2227254" cy="1178672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600" dirty="0" err="1"/>
              <a:t>Giảng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endParaRPr lang="en-US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5102352" y="685800"/>
            <a:ext cx="2153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4460" y="1502664"/>
            <a:ext cx="4443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sơ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chuyên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endParaRPr lang="en-US" sz="2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95406" y="1221028"/>
            <a:ext cx="1635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30243" y="3983736"/>
            <a:ext cx="2648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khóa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endParaRPr lang="en-US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19753" y="1652844"/>
            <a:ext cx="1311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8678" y="2149276"/>
            <a:ext cx="15680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endParaRPr lang="en-US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31840" y="680228"/>
            <a:ext cx="3207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endParaRPr lang="en-US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>
            <a:cxnSpLocks/>
          </p:cNvCxnSpPr>
          <p:nvPr/>
        </p:nvCxnSpPr>
        <p:spPr>
          <a:xfrm>
            <a:off x="7461914" y="929884"/>
            <a:ext cx="1151999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72897" y="2668502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đào</a:t>
            </a:r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endParaRPr lang="en-US" sz="2400" b="1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65687" y="2684836"/>
            <a:ext cx="3256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775735" y="3983736"/>
            <a:ext cx="3071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Nhắc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lịch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dạy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27031" y="4664179"/>
            <a:ext cx="2270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</a:t>
            </a:r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kiểm</a:t>
            </a:r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diện</a:t>
            </a:r>
            <a:endParaRPr lang="en-US" sz="2400" b="1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Straight Arrow Connector 18"/>
          <p:cNvCxnSpPr>
            <a:stCxn id="4" idx="3"/>
            <a:endCxn id="2" idx="1"/>
          </p:cNvCxnSpPr>
          <p:nvPr/>
        </p:nvCxnSpPr>
        <p:spPr>
          <a:xfrm flipV="1">
            <a:off x="3507109" y="916633"/>
            <a:ext cx="1595243" cy="176820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4" idx="3"/>
            <a:endCxn id="6" idx="1"/>
          </p:cNvCxnSpPr>
          <p:nvPr/>
        </p:nvCxnSpPr>
        <p:spPr>
          <a:xfrm flipV="1">
            <a:off x="3507109" y="1733497"/>
            <a:ext cx="1567351" cy="95133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4" idx="3"/>
            <a:endCxn id="8" idx="1"/>
          </p:cNvCxnSpPr>
          <p:nvPr/>
        </p:nvCxnSpPr>
        <p:spPr>
          <a:xfrm>
            <a:off x="3507109" y="2684836"/>
            <a:ext cx="1623134" cy="152973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  <a:stCxn id="14" idx="0"/>
          </p:cNvCxnSpPr>
          <p:nvPr/>
        </p:nvCxnSpPr>
        <p:spPr>
          <a:xfrm flipV="1">
            <a:off x="5752203" y="2029432"/>
            <a:ext cx="927896" cy="63907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  <a:stCxn id="15" idx="0"/>
          </p:cNvCxnSpPr>
          <p:nvPr/>
        </p:nvCxnSpPr>
        <p:spPr>
          <a:xfrm flipH="1" flipV="1">
            <a:off x="7834271" y="1999132"/>
            <a:ext cx="1359426" cy="68570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409905" y="1964329"/>
            <a:ext cx="20665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6" idx="3"/>
            <a:endCxn id="7" idx="1"/>
          </p:cNvCxnSpPr>
          <p:nvPr/>
        </p:nvCxnSpPr>
        <p:spPr>
          <a:xfrm flipV="1">
            <a:off x="9518305" y="1451861"/>
            <a:ext cx="277101" cy="28163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cxnSpLocks/>
            <a:stCxn id="6" idx="3"/>
            <a:endCxn id="9" idx="1"/>
          </p:cNvCxnSpPr>
          <p:nvPr/>
        </p:nvCxnSpPr>
        <p:spPr>
          <a:xfrm>
            <a:off x="9518305" y="1733497"/>
            <a:ext cx="501448" cy="1501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6" idx="3"/>
            <a:endCxn id="10" idx="1"/>
          </p:cNvCxnSpPr>
          <p:nvPr/>
        </p:nvCxnSpPr>
        <p:spPr>
          <a:xfrm>
            <a:off x="9518305" y="1733497"/>
            <a:ext cx="490373" cy="64661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8" idx="3"/>
            <a:endCxn id="16" idx="1"/>
          </p:cNvCxnSpPr>
          <p:nvPr/>
        </p:nvCxnSpPr>
        <p:spPr>
          <a:xfrm>
            <a:off x="7778725" y="4214569"/>
            <a:ext cx="997010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8" idx="3"/>
            <a:endCxn id="17" idx="1"/>
          </p:cNvCxnSpPr>
          <p:nvPr/>
        </p:nvCxnSpPr>
        <p:spPr>
          <a:xfrm>
            <a:off x="7778725" y="4214569"/>
            <a:ext cx="1048306" cy="6804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256647" y="5774935"/>
            <a:ext cx="2667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2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Arrow Connector 45"/>
          <p:cNvCxnSpPr>
            <a:stCxn id="4" idx="3"/>
            <a:endCxn id="44" idx="1"/>
          </p:cNvCxnSpPr>
          <p:nvPr/>
        </p:nvCxnSpPr>
        <p:spPr>
          <a:xfrm>
            <a:off x="3507109" y="2684836"/>
            <a:ext cx="1749538" cy="332093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8762911" y="3406616"/>
            <a:ext cx="2852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Nhắc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lịch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endParaRPr lang="en-US" sz="24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9" name="Straight Arrow Connector 48"/>
          <p:cNvCxnSpPr>
            <a:stCxn id="8" idx="3"/>
            <a:endCxn id="47" idx="1"/>
          </p:cNvCxnSpPr>
          <p:nvPr/>
        </p:nvCxnSpPr>
        <p:spPr>
          <a:xfrm flipV="1">
            <a:off x="7778725" y="3637449"/>
            <a:ext cx="984186" cy="57712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8348472" y="5774935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RFID</a:t>
            </a:r>
          </a:p>
        </p:txBody>
      </p:sp>
      <p:cxnSp>
        <p:nvCxnSpPr>
          <p:cNvPr id="54" name="Straight Arrow Connector 53"/>
          <p:cNvCxnSpPr>
            <a:stCxn id="51" idx="1"/>
            <a:endCxn id="44" idx="3"/>
          </p:cNvCxnSpPr>
          <p:nvPr/>
        </p:nvCxnSpPr>
        <p:spPr>
          <a:xfrm flipH="1">
            <a:off x="7924365" y="6005768"/>
            <a:ext cx="424107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474" y="-16669"/>
            <a:ext cx="11063250" cy="68465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500"/>
            <a:ext cx="27940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764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5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5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75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6" grpId="0"/>
      <p:bldP spid="7" grpId="0"/>
      <p:bldP spid="8" grpId="0"/>
      <p:bldP spid="9" grpId="0"/>
      <p:bldP spid="10" grpId="0"/>
      <p:bldP spid="12" grpId="0"/>
      <p:bldP spid="14" grpId="0"/>
      <p:bldP spid="15" grpId="0"/>
      <p:bldP spid="16" grpId="0"/>
      <p:bldP spid="17" grpId="0"/>
      <p:bldP spid="44" grpId="0"/>
      <p:bldP spid="47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500"/>
            <a:ext cx="2794000" cy="2095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272" y="2165770"/>
            <a:ext cx="2615184" cy="1178672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4000" dirty="0" err="1"/>
              <a:t>Trưởng</a:t>
            </a:r>
            <a:r>
              <a:rPr lang="en-US" sz="24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môn</a:t>
            </a:r>
            <a:endParaRPr lang="en-US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3599744" y="621399"/>
            <a:ext cx="3231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endParaRPr lang="en-US" sz="24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15774" y="2235859"/>
            <a:ext cx="4443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sơ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chuyên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15308" y="1648349"/>
            <a:ext cx="1635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84665" y="2284543"/>
            <a:ext cx="1311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endParaRPr lang="en-US" sz="2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89245" y="3159143"/>
            <a:ext cx="15680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9082" y="680228"/>
            <a:ext cx="2335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Lịch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dạy</a:t>
            </a:r>
            <a:endParaRPr lang="en-US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7016297" y="911060"/>
            <a:ext cx="804672" cy="557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184074" y="3652598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đào</a:t>
            </a:r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20534" y="4257002"/>
            <a:ext cx="3256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sz="2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Straight Arrow Connector 18"/>
          <p:cNvCxnSpPr>
            <a:stCxn id="4" idx="3"/>
            <a:endCxn id="2" idx="1"/>
          </p:cNvCxnSpPr>
          <p:nvPr/>
        </p:nvCxnSpPr>
        <p:spPr>
          <a:xfrm flipV="1">
            <a:off x="2843456" y="852232"/>
            <a:ext cx="756288" cy="19028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4" idx="3"/>
            <a:endCxn id="6" idx="1"/>
          </p:cNvCxnSpPr>
          <p:nvPr/>
        </p:nvCxnSpPr>
        <p:spPr>
          <a:xfrm flipV="1">
            <a:off x="2843456" y="2466692"/>
            <a:ext cx="772318" cy="2884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 flipV="1">
            <a:off x="5610831" y="2680933"/>
            <a:ext cx="280274" cy="99561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</p:cNvCxnSpPr>
          <p:nvPr/>
        </p:nvCxnSpPr>
        <p:spPr>
          <a:xfrm flipH="1" flipV="1">
            <a:off x="6544850" y="2734163"/>
            <a:ext cx="2054696" cy="149982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970245" y="2676242"/>
            <a:ext cx="20665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6" idx="3"/>
            <a:endCxn id="7" idx="1"/>
          </p:cNvCxnSpPr>
          <p:nvPr/>
        </p:nvCxnSpPr>
        <p:spPr>
          <a:xfrm flipV="1">
            <a:off x="8059619" y="1879182"/>
            <a:ext cx="355689" cy="58751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6" idx="3"/>
            <a:endCxn id="9" idx="1"/>
          </p:cNvCxnSpPr>
          <p:nvPr/>
        </p:nvCxnSpPr>
        <p:spPr>
          <a:xfrm>
            <a:off x="8059619" y="2466692"/>
            <a:ext cx="625046" cy="4868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6" idx="3"/>
            <a:endCxn id="10" idx="1"/>
          </p:cNvCxnSpPr>
          <p:nvPr/>
        </p:nvCxnSpPr>
        <p:spPr>
          <a:xfrm>
            <a:off x="8059619" y="2466692"/>
            <a:ext cx="529626" cy="92328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922788" y="5348585"/>
            <a:ext cx="2667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Arrow Connector 45"/>
          <p:cNvCxnSpPr>
            <a:stCxn id="4" idx="3"/>
            <a:endCxn id="44" idx="1"/>
          </p:cNvCxnSpPr>
          <p:nvPr/>
        </p:nvCxnSpPr>
        <p:spPr>
          <a:xfrm>
            <a:off x="2843456" y="2755106"/>
            <a:ext cx="1079332" cy="282431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8324432" y="5385329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RFID</a:t>
            </a:r>
          </a:p>
        </p:txBody>
      </p:sp>
      <p:cxnSp>
        <p:nvCxnSpPr>
          <p:cNvPr id="54" name="Straight Arrow Connector 53"/>
          <p:cNvCxnSpPr>
            <a:stCxn id="51" idx="1"/>
            <a:endCxn id="44" idx="3"/>
          </p:cNvCxnSpPr>
          <p:nvPr/>
        </p:nvCxnSpPr>
        <p:spPr>
          <a:xfrm flipH="1" flipV="1">
            <a:off x="6590506" y="5579418"/>
            <a:ext cx="1733926" cy="367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0681681" y="1545879"/>
            <a:ext cx="12481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 VIÊN</a:t>
            </a:r>
          </a:p>
        </p:txBody>
      </p:sp>
      <p:cxnSp>
        <p:nvCxnSpPr>
          <p:cNvPr id="53" name="Straight Arrow Connector 52"/>
          <p:cNvCxnSpPr>
            <a:cxnSpLocks/>
            <a:stCxn id="40" idx="1"/>
            <a:endCxn id="12" idx="3"/>
          </p:cNvCxnSpPr>
          <p:nvPr/>
        </p:nvCxnSpPr>
        <p:spPr>
          <a:xfrm flipH="1" flipV="1">
            <a:off x="10194978" y="911061"/>
            <a:ext cx="486703" cy="1050317"/>
          </a:xfrm>
          <a:prstGeom prst="straightConnector1">
            <a:avLst/>
          </a:prstGeom>
          <a:ln w="285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  <a:stCxn id="40" idx="1"/>
            <a:endCxn id="7" idx="3"/>
          </p:cNvCxnSpPr>
          <p:nvPr/>
        </p:nvCxnSpPr>
        <p:spPr>
          <a:xfrm flipH="1" flipV="1">
            <a:off x="10050692" y="1879182"/>
            <a:ext cx="630989" cy="8219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cxnSpLocks/>
            <a:stCxn id="40" idx="1"/>
            <a:endCxn id="9" idx="3"/>
          </p:cNvCxnSpPr>
          <p:nvPr/>
        </p:nvCxnSpPr>
        <p:spPr>
          <a:xfrm flipH="1">
            <a:off x="9996243" y="1961378"/>
            <a:ext cx="685438" cy="55399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cxnSpLocks/>
            <a:stCxn id="40" idx="1"/>
            <a:endCxn id="10" idx="3"/>
          </p:cNvCxnSpPr>
          <p:nvPr/>
        </p:nvCxnSpPr>
        <p:spPr>
          <a:xfrm flipH="1">
            <a:off x="10157303" y="1961378"/>
            <a:ext cx="524378" cy="142859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244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5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5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25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75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"/>
                            </p:stCondLst>
                            <p:childTnLst>
                              <p:par>
                                <p:cTn id="1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6" grpId="0"/>
      <p:bldP spid="7" grpId="0"/>
      <p:bldP spid="9" grpId="0"/>
      <p:bldP spid="10" grpId="0"/>
      <p:bldP spid="12" grpId="0"/>
      <p:bldP spid="14" grpId="0"/>
      <p:bldP spid="15" grpId="0"/>
      <p:bldP spid="44" grpId="0"/>
      <p:bldP spid="51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500"/>
            <a:ext cx="2794000" cy="2095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212" y="2095500"/>
            <a:ext cx="1957050" cy="70981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600" dirty="0"/>
              <a:t>KHOA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87254" y="1353582"/>
            <a:ext cx="3832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0513" indent="-290513"/>
            <a:r>
              <a:rPr lang="en-US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36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en-US" sz="3600" b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viên</a:t>
            </a:r>
            <a:endParaRPr lang="en-US" sz="3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7420" y="2828899"/>
            <a:ext cx="47981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0513" indent="-290513"/>
            <a:r>
              <a:rPr lang="en-US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36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sơ</a:t>
            </a:r>
            <a:r>
              <a:rPr lang="en-US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chuyên</a:t>
            </a:r>
            <a:r>
              <a:rPr lang="en-US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endParaRPr lang="en-US" sz="3600" b="1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80271" y="2386064"/>
            <a:ext cx="2364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endParaRPr lang="en-US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87888" y="3160704"/>
            <a:ext cx="1877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endParaRPr lang="en-US" sz="3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73050" y="3953270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81787" y="1371413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Lịch</a:t>
            </a:r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dạy</a:t>
            </a:r>
            <a:endParaRPr lang="en-US" sz="3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>
            <a:cxnSpLocks/>
          </p:cNvCxnSpPr>
          <p:nvPr/>
        </p:nvCxnSpPr>
        <p:spPr>
          <a:xfrm>
            <a:off x="6477894" y="1706817"/>
            <a:ext cx="447342" cy="12655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97617" y="4448860"/>
            <a:ext cx="3012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6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đào</a:t>
            </a:r>
            <a:r>
              <a:rPr lang="en-US" sz="36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endParaRPr lang="en-US" sz="36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34348" y="4552385"/>
            <a:ext cx="29120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600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endParaRPr lang="en-US" sz="36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Straight Arrow Connector 18"/>
          <p:cNvCxnSpPr>
            <a:cxnSpLocks/>
            <a:stCxn id="4" idx="3"/>
            <a:endCxn id="2" idx="1"/>
          </p:cNvCxnSpPr>
          <p:nvPr/>
        </p:nvCxnSpPr>
        <p:spPr>
          <a:xfrm flipV="1">
            <a:off x="2081262" y="1953747"/>
            <a:ext cx="605992" cy="49666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  <a:stCxn id="4" idx="3"/>
            <a:endCxn id="6" idx="1"/>
          </p:cNvCxnSpPr>
          <p:nvPr/>
        </p:nvCxnSpPr>
        <p:spPr>
          <a:xfrm>
            <a:off x="2081262" y="2450410"/>
            <a:ext cx="616158" cy="97865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 flipV="1">
            <a:off x="4362650" y="4148897"/>
            <a:ext cx="21255" cy="45070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</p:cNvCxnSpPr>
          <p:nvPr/>
        </p:nvCxnSpPr>
        <p:spPr>
          <a:xfrm flipH="1" flipV="1">
            <a:off x="5029569" y="4184925"/>
            <a:ext cx="1976562" cy="71225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570430" y="4117534"/>
            <a:ext cx="20665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cxnSpLocks/>
            <a:endCxn id="7" idx="1"/>
          </p:cNvCxnSpPr>
          <p:nvPr/>
        </p:nvCxnSpPr>
        <p:spPr>
          <a:xfrm flipV="1">
            <a:off x="6551258" y="2709230"/>
            <a:ext cx="929013" cy="38408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cxnSpLocks/>
            <a:endCxn id="9" idx="1"/>
          </p:cNvCxnSpPr>
          <p:nvPr/>
        </p:nvCxnSpPr>
        <p:spPr>
          <a:xfrm>
            <a:off x="6477894" y="3188092"/>
            <a:ext cx="1209994" cy="29577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cxnSpLocks/>
            <a:endCxn id="10" idx="1"/>
          </p:cNvCxnSpPr>
          <p:nvPr/>
        </p:nvCxnSpPr>
        <p:spPr>
          <a:xfrm>
            <a:off x="6520150" y="3397945"/>
            <a:ext cx="1152900" cy="87849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276501" y="5969779"/>
            <a:ext cx="39164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Arrow Connector 45"/>
          <p:cNvCxnSpPr>
            <a:stCxn id="4" idx="3"/>
            <a:endCxn id="44" idx="1"/>
          </p:cNvCxnSpPr>
          <p:nvPr/>
        </p:nvCxnSpPr>
        <p:spPr>
          <a:xfrm>
            <a:off x="2081262" y="2450410"/>
            <a:ext cx="1195239" cy="384253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8303441" y="6017886"/>
            <a:ext cx="1261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RFID</a:t>
            </a:r>
          </a:p>
        </p:txBody>
      </p:sp>
      <p:cxnSp>
        <p:nvCxnSpPr>
          <p:cNvPr id="54" name="Straight Arrow Connector 53"/>
          <p:cNvCxnSpPr>
            <a:cxnSpLocks/>
            <a:stCxn id="51" idx="1"/>
            <a:endCxn id="44" idx="3"/>
          </p:cNvCxnSpPr>
          <p:nvPr/>
        </p:nvCxnSpPr>
        <p:spPr>
          <a:xfrm flipH="1" flipV="1">
            <a:off x="7192958" y="6292945"/>
            <a:ext cx="1110483" cy="4810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0882131" y="1180947"/>
            <a:ext cx="1157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 VIÊN</a:t>
            </a:r>
          </a:p>
        </p:txBody>
      </p:sp>
      <p:cxnSp>
        <p:nvCxnSpPr>
          <p:cNvPr id="53" name="Straight Arrow Connector 52"/>
          <p:cNvCxnSpPr>
            <a:cxnSpLocks/>
            <a:stCxn id="40" idx="1"/>
            <a:endCxn id="12" idx="3"/>
          </p:cNvCxnSpPr>
          <p:nvPr/>
        </p:nvCxnSpPr>
        <p:spPr>
          <a:xfrm flipH="1">
            <a:off x="10298107" y="1534890"/>
            <a:ext cx="584024" cy="159689"/>
          </a:xfrm>
          <a:prstGeom prst="straightConnector1">
            <a:avLst/>
          </a:prstGeom>
          <a:ln w="285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  <a:stCxn id="40" idx="1"/>
            <a:endCxn id="7" idx="3"/>
          </p:cNvCxnSpPr>
          <p:nvPr/>
        </p:nvCxnSpPr>
        <p:spPr>
          <a:xfrm flipH="1">
            <a:off x="9845021" y="1534890"/>
            <a:ext cx="1037110" cy="117434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cxnSpLocks/>
            <a:stCxn id="40" idx="1"/>
            <a:endCxn id="9" idx="3"/>
          </p:cNvCxnSpPr>
          <p:nvPr/>
        </p:nvCxnSpPr>
        <p:spPr>
          <a:xfrm flipH="1">
            <a:off x="9565325" y="1534890"/>
            <a:ext cx="1316806" cy="19489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cxnSpLocks/>
            <a:stCxn id="40" idx="1"/>
            <a:endCxn id="10" idx="3"/>
          </p:cNvCxnSpPr>
          <p:nvPr/>
        </p:nvCxnSpPr>
        <p:spPr>
          <a:xfrm flipH="1">
            <a:off x="9935208" y="1534890"/>
            <a:ext cx="946923" cy="274154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812345" y="296205"/>
            <a:ext cx="3886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Straight Arrow Connector 64"/>
          <p:cNvCxnSpPr>
            <a:stCxn id="4" idx="3"/>
            <a:endCxn id="55" idx="1"/>
          </p:cNvCxnSpPr>
          <p:nvPr/>
        </p:nvCxnSpPr>
        <p:spPr>
          <a:xfrm flipV="1">
            <a:off x="2081262" y="619371"/>
            <a:ext cx="731083" cy="183103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cxnSpLocks/>
            <a:stCxn id="55" idx="3"/>
            <a:endCxn id="40" idx="1"/>
          </p:cNvCxnSpPr>
          <p:nvPr/>
        </p:nvCxnSpPr>
        <p:spPr>
          <a:xfrm>
            <a:off x="6698345" y="619371"/>
            <a:ext cx="4183786" cy="91551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545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5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750"/>
                            </p:stCondLst>
                            <p:childTnLst>
                              <p:par>
                                <p:cTn id="7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250"/>
                            </p:stCondLst>
                            <p:childTnLst>
                              <p:par>
                                <p:cTn id="8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75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750"/>
                            </p:stCondLst>
                            <p:childTnLst>
                              <p:par>
                                <p:cTn id="10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6" grpId="0"/>
      <p:bldP spid="7" grpId="0"/>
      <p:bldP spid="9" grpId="0"/>
      <p:bldP spid="10" grpId="0"/>
      <p:bldP spid="12" grpId="0"/>
      <p:bldP spid="14" grpId="0"/>
      <p:bldP spid="15" grpId="0"/>
      <p:bldP spid="44" grpId="0"/>
      <p:bldP spid="51" grpId="0"/>
      <p:bldP spid="40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500"/>
            <a:ext cx="2794000" cy="2095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1288" y="2158888"/>
            <a:ext cx="1957050" cy="70981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600" dirty="0">
                <a:solidFill>
                  <a:srgbClr val="7030A0"/>
                </a:solidFill>
              </a:rPr>
              <a:t>KHOA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168149" y="576273"/>
            <a:ext cx="2390803" cy="117046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600" dirty="0">
                <a:solidFill>
                  <a:schemeClr val="accent3">
                    <a:lumMod val="50000"/>
                  </a:schemeClr>
                </a:solidFill>
              </a:rPr>
              <a:t>DOANH  NGHIỆP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486752" y="4856286"/>
            <a:ext cx="1957050" cy="118937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indent="0" algn="ctr" defTabSz="914400">
              <a:lnSpc>
                <a:spcPct val="90000"/>
              </a:lnSpc>
              <a:spcBef>
                <a:spcPct val="0"/>
              </a:spcBef>
              <a:buSzPct val="125000"/>
              <a:buFont typeface="Arial" panose="020B0604020202020204" pitchFamily="34" charset="0"/>
              <a:buNone/>
              <a:defRPr sz="4800" b="1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/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/>
            </a:lvl9pPr>
          </a:lstStyle>
          <a:p>
            <a:r>
              <a:rPr lang="en-US" sz="3600" dirty="0">
                <a:solidFill>
                  <a:srgbClr val="FF0000"/>
                </a:solidFill>
              </a:rPr>
              <a:t>SINH VIÊN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122985" y="2101649"/>
            <a:ext cx="2684585" cy="1301262"/>
            <a:chOff x="5122985" y="2101649"/>
            <a:chExt cx="2684585" cy="1301262"/>
          </a:xfrm>
        </p:grpSpPr>
        <p:sp>
          <p:nvSpPr>
            <p:cNvPr id="3" name="Oval 2"/>
            <p:cNvSpPr/>
            <p:nvPr/>
          </p:nvSpPr>
          <p:spPr>
            <a:xfrm>
              <a:off x="5122985" y="2101649"/>
              <a:ext cx="2684585" cy="1301262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60981" y="2321393"/>
              <a:ext cx="1925109" cy="86177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500" b="1" dirty="0" err="1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Kết</a:t>
              </a:r>
              <a:r>
                <a:rPr lang="en-US" sz="2500" b="1" dirty="0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500" b="1" dirty="0" err="1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quả</a:t>
              </a:r>
              <a:r>
                <a:rPr lang="en-US" sz="2500" b="1" dirty="0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500" b="1" dirty="0" err="1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học</a:t>
              </a:r>
              <a:r>
                <a:rPr lang="en-US" sz="2500" b="1" dirty="0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500" b="1" dirty="0" err="1">
                  <a:solidFill>
                    <a:srgbClr val="00009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tập</a:t>
              </a:r>
              <a:endParaRPr lang="en-US" sz="25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16" name="Straight Arrow Connector 15"/>
          <p:cNvCxnSpPr>
            <a:stCxn id="4" idx="3"/>
            <a:endCxn id="3" idx="2"/>
          </p:cNvCxnSpPr>
          <p:nvPr/>
        </p:nvCxnSpPr>
        <p:spPr>
          <a:xfrm>
            <a:off x="3118338" y="2513798"/>
            <a:ext cx="2004647" cy="2384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34" idx="0"/>
            <a:endCxn id="3" idx="4"/>
          </p:cNvCxnSpPr>
          <p:nvPr/>
        </p:nvCxnSpPr>
        <p:spPr>
          <a:xfrm flipV="1">
            <a:off x="6465277" y="3402911"/>
            <a:ext cx="1" cy="14533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33" idx="1"/>
          </p:cNvCxnSpPr>
          <p:nvPr/>
        </p:nvCxnSpPr>
        <p:spPr>
          <a:xfrm flipV="1">
            <a:off x="7443802" y="1161506"/>
            <a:ext cx="1724347" cy="11598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33" idx="1"/>
            <a:endCxn id="4" idx="3"/>
          </p:cNvCxnSpPr>
          <p:nvPr/>
        </p:nvCxnSpPr>
        <p:spPr>
          <a:xfrm flipH="1">
            <a:off x="3118338" y="1161506"/>
            <a:ext cx="6049811" cy="135229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33" idx="1"/>
            <a:endCxn id="34" idx="0"/>
          </p:cNvCxnSpPr>
          <p:nvPr/>
        </p:nvCxnSpPr>
        <p:spPr>
          <a:xfrm flipH="1">
            <a:off x="6465277" y="1161506"/>
            <a:ext cx="2702872" cy="369478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4" idx="3"/>
            <a:endCxn id="34" idx="0"/>
          </p:cNvCxnSpPr>
          <p:nvPr/>
        </p:nvCxnSpPr>
        <p:spPr>
          <a:xfrm>
            <a:off x="3118338" y="2513798"/>
            <a:ext cx="3346939" cy="23424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710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5477" y="2672861"/>
            <a:ext cx="113436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CẢM ƠN QUÝ VỊ ĐÃ THEO DÕI</a:t>
            </a:r>
          </a:p>
        </p:txBody>
      </p:sp>
    </p:spTree>
    <p:extLst>
      <p:ext uri="{BB962C8B-B14F-4D97-AF65-F5344CB8AC3E}">
        <p14:creationId xmlns:p14="http://schemas.microsoft.com/office/powerpoint/2010/main" val="317489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710</TotalTime>
  <Words>203</Words>
  <Application>Microsoft Office PowerPoint</Application>
  <PresentationFormat>Widescreen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Tw Cen MT</vt:lpstr>
      <vt:lpstr>Circuit</vt:lpstr>
      <vt:lpstr>TRƯỜNG CAO ĐẲNG LÝ TỰ TRỌNG TP.HCM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TP.HCM</dc:title>
  <dc:creator>AspireF5</dc:creator>
  <cp:lastModifiedBy>Admin</cp:lastModifiedBy>
  <cp:revision>34</cp:revision>
  <dcterms:created xsi:type="dcterms:W3CDTF">2019-12-12T13:44:28Z</dcterms:created>
  <dcterms:modified xsi:type="dcterms:W3CDTF">2019-12-13T07:16:38Z</dcterms:modified>
</cp:coreProperties>
</file>